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2" r:id="rId5"/>
    <p:sldId id="281" r:id="rId6"/>
    <p:sldId id="260" r:id="rId7"/>
    <p:sldId id="259" r:id="rId8"/>
    <p:sldId id="257" r:id="rId9"/>
    <p:sldId id="263" r:id="rId10"/>
    <p:sldId id="264" r:id="rId11"/>
    <p:sldId id="265" r:id="rId12"/>
    <p:sldId id="270" r:id="rId13"/>
    <p:sldId id="271" r:id="rId14"/>
    <p:sldId id="273" r:id="rId15"/>
    <p:sldId id="267" r:id="rId16"/>
    <p:sldId id="275" r:id="rId17"/>
    <p:sldId id="272" r:id="rId18"/>
    <p:sldId id="266" r:id="rId19"/>
    <p:sldId id="274" r:id="rId20"/>
    <p:sldId id="268" r:id="rId21"/>
    <p:sldId id="269" r:id="rId22"/>
    <p:sldId id="276" r:id="rId23"/>
    <p:sldId id="278" r:id="rId24"/>
    <p:sldId id="277" r:id="rId25"/>
    <p:sldId id="280" r:id="rId26"/>
    <p:sldId id="279" r:id="rId27"/>
    <p:sldId id="282" r:id="rId28"/>
    <p:sldId id="284" r:id="rId29"/>
    <p:sldId id="283" r:id="rId30"/>
    <p:sldId id="286" r:id="rId31"/>
    <p:sldId id="285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1" autoAdjust="0"/>
    <p:restoredTop sz="94660"/>
  </p:normalViewPr>
  <p:slideViewPr>
    <p:cSldViewPr>
      <p:cViewPr varScale="1">
        <p:scale>
          <a:sx n="70" d="100"/>
          <a:sy n="70" d="100"/>
        </p:scale>
        <p:origin x="-10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534ED61-0AB5-4258-A245-0415B5E09845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870B1B0-8952-42B7-97D4-1296F533293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4ED61-0AB5-4258-A245-0415B5E09845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B1B0-8952-42B7-97D4-1296F53329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534ED61-0AB5-4258-A245-0415B5E09845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870B1B0-8952-42B7-97D4-1296F533293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4ED61-0AB5-4258-A245-0415B5E09845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870B1B0-8952-42B7-97D4-1296F533293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4ED61-0AB5-4258-A245-0415B5E09845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870B1B0-8952-42B7-97D4-1296F533293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534ED61-0AB5-4258-A245-0415B5E09845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870B1B0-8952-42B7-97D4-1296F533293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534ED61-0AB5-4258-A245-0415B5E09845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870B1B0-8952-42B7-97D4-1296F533293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4ED61-0AB5-4258-A245-0415B5E09845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870B1B0-8952-42B7-97D4-1296F53329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4ED61-0AB5-4258-A245-0415B5E09845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870B1B0-8952-42B7-97D4-1296F53329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4ED61-0AB5-4258-A245-0415B5E09845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870B1B0-8952-42B7-97D4-1296F533293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534ED61-0AB5-4258-A245-0415B5E09845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870B1B0-8952-42B7-97D4-1296F533293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34ED61-0AB5-4258-A245-0415B5E09845}" type="datetimeFigureOut">
              <a:rPr lang="en-US" smtClean="0"/>
              <a:t>1/8/2009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870B1B0-8952-42B7-97D4-1296F53329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19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21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2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Local%20Settings\Temporary%20Internet%20Files\Content.IE5\CGBQZH4E\MSj03884450000%5b1%5d.wav" TargetMode="External"/><Relationship Id="rId4" Type="http://schemas.openxmlformats.org/officeDocument/2006/relationships/image" Target="../media/image25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27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29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3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3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35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5" Type="http://schemas.openxmlformats.org/officeDocument/2006/relationships/image" Target="../media/image38.wmf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Local%20Settings\Temporary%20Internet%20Files\Content.IE5\IT1UCR92\MSj03884620000%5b1%5d.wav" TargetMode="External"/><Relationship Id="rId4" Type="http://schemas.openxmlformats.org/officeDocument/2006/relationships/image" Target="../media/image44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838200"/>
            <a:ext cx="7772400" cy="1470025"/>
          </a:xfrm>
        </p:spPr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vocabulaire</a:t>
            </a:r>
            <a:r>
              <a:rPr lang="en-US" dirty="0" smtClean="0"/>
              <a:t> du </a:t>
            </a:r>
            <a:r>
              <a:rPr lang="en-US" dirty="0" err="1" smtClean="0"/>
              <a:t>lecon</a:t>
            </a:r>
            <a:r>
              <a:rPr lang="en-US" dirty="0" smtClean="0"/>
              <a:t> 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495800"/>
            <a:ext cx="6400800" cy="17526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grange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C:\Documents and Settings\User\Local Settings\Temporary Internet Files\Content.IE5\3E7SMMXU\MCj0403919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371599"/>
            <a:ext cx="4648200" cy="4808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champ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C:\Documents and Settings\User\Local Settings\Temporary Internet Files\Content.IE5\3E7SMMXU\MCj0437455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1" y="1400763"/>
            <a:ext cx="7887478" cy="4771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dindon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C:\Documents and Settings\User\Local Settings\Temporary Internet Files\Content.IE5\OXTX9UWF\MCj0434579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219200"/>
            <a:ext cx="4011612" cy="4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lapin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C:\Documents and Settings\User\Local Settings\Temporary Internet Files\Content.IE5\OXTX9UWF\MCj041742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524000"/>
            <a:ext cx="3458261" cy="4121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coq</a:t>
            </a:r>
            <a:endParaRPr lang="en-US" dirty="0"/>
          </a:p>
        </p:txBody>
      </p:sp>
      <p:pic>
        <p:nvPicPr>
          <p:cNvPr id="6" name="MSj00749510000[1].wav">
            <a:hlinkClick r:id="" action="ppaction://media"/>
          </p:cNvPr>
          <p:cNvPicPr>
            <a:picLocks noGrp="1" noRot="1" noChangeAspect="1"/>
          </p:cNvPicPr>
          <p:nvPr>
            <p:ph sz="quarter" idx="1"/>
            <a:wavAudioFile r:embed="rId1" name="MSj00749510000[1].wav"/>
          </p:nvPr>
        </p:nvPicPr>
        <p:blipFill>
          <a:blip r:embed="rId3"/>
          <a:stretch>
            <a:fillRect/>
          </a:stretch>
        </p:blipFill>
        <p:spPr>
          <a:xfrm>
            <a:off x="4537075" y="3695700"/>
            <a:ext cx="304800" cy="304800"/>
          </a:xfrm>
          <a:prstGeom prst="rect">
            <a:avLst/>
          </a:prstGeom>
        </p:spPr>
      </p:pic>
      <p:pic>
        <p:nvPicPr>
          <p:cNvPr id="21507" name="Picture 3" descr="C:\Documents and Settings\User\Local Settings\Temporary Internet Files\Content.IE5\3E7SMMXU\MCj0424686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838200"/>
            <a:ext cx="4593790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81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vache</a:t>
            </a:r>
            <a:endParaRPr lang="en-US" dirty="0"/>
          </a:p>
        </p:txBody>
      </p:sp>
      <p:pic>
        <p:nvPicPr>
          <p:cNvPr id="5" name="MSj03881750000[1].wav">
            <a:hlinkClick r:id="" action="ppaction://media"/>
          </p:cNvPr>
          <p:cNvPicPr>
            <a:picLocks noGrp="1" noRot="1" noChangeAspect="1"/>
          </p:cNvPicPr>
          <p:nvPr>
            <p:ph sz="quarter" idx="1"/>
            <a:wavAudioFile r:embed="rId1" name="MSj03881750000[1].wav"/>
          </p:nvPr>
        </p:nvPicPr>
        <p:blipFill>
          <a:blip r:embed="rId3"/>
          <a:stretch>
            <a:fillRect/>
          </a:stretch>
        </p:blipFill>
        <p:spPr>
          <a:xfrm>
            <a:off x="4537075" y="3695700"/>
            <a:ext cx="304800" cy="304800"/>
          </a:xfrm>
          <a:prstGeom prst="rect">
            <a:avLst/>
          </a:prstGeom>
        </p:spPr>
      </p:pic>
      <p:pic>
        <p:nvPicPr>
          <p:cNvPr id="15362" name="Picture 2" descr="C:\Documents and Settings\User\Local Settings\Temporary Internet Files\Content.IE5\OXTX9UWF\MCj041744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1981200"/>
            <a:ext cx="4907234" cy="4004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33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chèvre</a:t>
            </a:r>
            <a:endParaRPr lang="en-US" dirty="0"/>
          </a:p>
        </p:txBody>
      </p:sp>
      <p:pic>
        <p:nvPicPr>
          <p:cNvPr id="5" name="MSj03884680000[1].wav">
            <a:hlinkClick r:id="" action="ppaction://media"/>
          </p:cNvPr>
          <p:cNvPicPr>
            <a:picLocks noGrp="1" noRot="1" noChangeAspect="1"/>
          </p:cNvPicPr>
          <p:nvPr>
            <p:ph sz="quarter" idx="1"/>
            <a:wavAudioFile r:embed="rId1" name="MSj03884680000[1].wav"/>
          </p:nvPr>
        </p:nvPicPr>
        <p:blipFill>
          <a:blip r:embed="rId3"/>
          <a:stretch>
            <a:fillRect/>
          </a:stretch>
        </p:blipFill>
        <p:spPr>
          <a:xfrm>
            <a:off x="4537075" y="3695700"/>
            <a:ext cx="304800" cy="304800"/>
          </a:xfrm>
          <a:prstGeom prst="rect">
            <a:avLst/>
          </a:prstGeom>
        </p:spPr>
      </p:pic>
      <p:pic>
        <p:nvPicPr>
          <p:cNvPr id="23554" name="Picture 2" descr="C:\Documents and Settings\User\Local Settings\Temporary Internet Files\Content.IE5\OXTX9UWF\MCj041752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1219200"/>
            <a:ext cx="4780483" cy="44041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42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poule</a:t>
            </a:r>
            <a:endParaRPr lang="en-US" dirty="0"/>
          </a:p>
        </p:txBody>
      </p:sp>
      <p:pic>
        <p:nvPicPr>
          <p:cNvPr id="5" name="MSj03884450000[1].wav">
            <a:hlinkClick r:id="" action="ppaction://media"/>
          </p:cNvPr>
          <p:cNvPicPr>
            <a:picLocks noGrp="1" noRot="1" noChangeAspect="1"/>
          </p:cNvPicPr>
          <p:nvPr>
            <p:ph sz="quarter"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537075" y="3695700"/>
            <a:ext cx="304800" cy="304800"/>
          </a:xfrm>
          <a:prstGeom prst="rect">
            <a:avLst/>
          </a:prstGeom>
        </p:spPr>
      </p:pic>
      <p:pic>
        <p:nvPicPr>
          <p:cNvPr id="20482" name="Picture 2" descr="C:\Documents and Settings\User\Local Settings\Temporary Internet Files\Content.IE5\OXTX9UWF\MCj019788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1371600"/>
            <a:ext cx="4409792" cy="42013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355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mouton</a:t>
            </a:r>
            <a:endParaRPr lang="en-US" dirty="0"/>
          </a:p>
        </p:txBody>
      </p:sp>
      <p:pic>
        <p:nvPicPr>
          <p:cNvPr id="6" name="MSj03884680000[1].wav">
            <a:hlinkClick r:id="" action="ppaction://media"/>
          </p:cNvPr>
          <p:cNvPicPr>
            <a:picLocks noGrp="1" noRot="1" noChangeAspect="1"/>
          </p:cNvPicPr>
          <p:nvPr>
            <p:ph sz="quarter" idx="1"/>
            <a:wavAudioFile r:embed="rId1" name="MSj03884680000[1].wav"/>
          </p:nvPr>
        </p:nvPicPr>
        <p:blipFill>
          <a:blip r:embed="rId3"/>
          <a:stretch>
            <a:fillRect/>
          </a:stretch>
        </p:blipFill>
        <p:spPr>
          <a:xfrm>
            <a:off x="4537075" y="3695700"/>
            <a:ext cx="304800" cy="304800"/>
          </a:xfrm>
          <a:prstGeom prst="rect">
            <a:avLst/>
          </a:prstGeom>
        </p:spPr>
      </p:pic>
      <p:pic>
        <p:nvPicPr>
          <p:cNvPr id="14338" name="Picture 2" descr="C:\Documents and Settings\User\Local Settings\Temporary Internet Files\Content.IE5\CGBQZH4E\MCj041745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1600200"/>
            <a:ext cx="4312075" cy="39695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42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canard</a:t>
            </a:r>
            <a:endParaRPr lang="en-US" dirty="0"/>
          </a:p>
        </p:txBody>
      </p:sp>
      <p:pic>
        <p:nvPicPr>
          <p:cNvPr id="5" name="MSSN00746A0000[1].wav">
            <a:hlinkClick r:id="" action="ppaction://media"/>
          </p:cNvPr>
          <p:cNvPicPr>
            <a:picLocks noGrp="1" noRot="1" noChangeAspect="1"/>
          </p:cNvPicPr>
          <p:nvPr>
            <p:ph sz="quarter" idx="1"/>
            <a:wavAudioFile r:embed="rId1" name="MSSN00746A0000[1].wav"/>
          </p:nvPr>
        </p:nvPicPr>
        <p:blipFill>
          <a:blip r:embed="rId3"/>
          <a:stretch>
            <a:fillRect/>
          </a:stretch>
        </p:blipFill>
        <p:spPr>
          <a:xfrm>
            <a:off x="4537075" y="3695700"/>
            <a:ext cx="304800" cy="304800"/>
          </a:xfrm>
          <a:prstGeom prst="rect">
            <a:avLst/>
          </a:prstGeom>
        </p:spPr>
      </p:pic>
      <p:pic>
        <p:nvPicPr>
          <p:cNvPr id="22530" name="Picture 2" descr="C:\Documents and Settings\User\Local Settings\Temporary Internet Files\Content.IE5\CGBQZH4E\MCj021549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1676400"/>
            <a:ext cx="3601771" cy="43570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3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lettre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7" name="Picture 3" descr="C:\Documents and Settings\User\Local Settings\Temporary Internet Files\Content.IE5\IT1UCR92\MCj042423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752600"/>
            <a:ext cx="3502194" cy="3379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cochon</a:t>
            </a:r>
            <a:endParaRPr lang="en-US" dirty="0"/>
          </a:p>
        </p:txBody>
      </p:sp>
      <p:pic>
        <p:nvPicPr>
          <p:cNvPr id="7" name="MSj03884660000[1].wav">
            <a:hlinkClick r:id="" action="ppaction://media"/>
          </p:cNvPr>
          <p:cNvPicPr>
            <a:picLocks noGrp="1" noRot="1" noChangeAspect="1"/>
          </p:cNvPicPr>
          <p:nvPr>
            <p:ph sz="quarter" idx="1"/>
            <a:wavAudioFile r:embed="rId1" name="MSj03884660000[1].wav"/>
          </p:nvPr>
        </p:nvPicPr>
        <p:blipFill>
          <a:blip r:embed="rId3"/>
          <a:stretch>
            <a:fillRect/>
          </a:stretch>
        </p:blipFill>
        <p:spPr>
          <a:xfrm>
            <a:off x="4537075" y="3695700"/>
            <a:ext cx="304800" cy="304800"/>
          </a:xfrm>
          <a:prstGeom prst="rect">
            <a:avLst/>
          </a:prstGeom>
        </p:spPr>
      </p:pic>
      <p:pic>
        <p:nvPicPr>
          <p:cNvPr id="16386" name="Picture 2" descr="C:\Documents and Settings\User\Local Settings\Temporary Internet Files\Content.IE5\IT1UCR92\MCj041748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1676400"/>
            <a:ext cx="3742791" cy="4644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59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cheval (les </a:t>
            </a:r>
            <a:r>
              <a:rPr lang="en-US" dirty="0" err="1" smtClean="0"/>
              <a:t>chevaux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" name="MSj03881810000[1].wav">
            <a:hlinkClick r:id="" action="ppaction://media"/>
          </p:cNvPr>
          <p:cNvPicPr>
            <a:picLocks noGrp="1" noRot="1" noChangeAspect="1"/>
          </p:cNvPicPr>
          <p:nvPr>
            <p:ph sz="quarter" idx="1"/>
            <a:wavAudioFile r:embed="rId1" name="MSj03881810000[1].wav"/>
          </p:nvPr>
        </p:nvPicPr>
        <p:blipFill>
          <a:blip r:embed="rId3"/>
          <a:stretch>
            <a:fillRect/>
          </a:stretch>
        </p:blipFill>
        <p:spPr>
          <a:xfrm>
            <a:off x="4537075" y="3695700"/>
            <a:ext cx="304800" cy="304800"/>
          </a:xfrm>
          <a:prstGeom prst="rect">
            <a:avLst/>
          </a:prstGeom>
        </p:spPr>
      </p:pic>
      <p:pic>
        <p:nvPicPr>
          <p:cNvPr id="17410" name="Picture 2" descr="C:\Documents and Settings\User\Local Settings\Temporary Internet Files\Content.IE5\3E7SMMXU\MCj041737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7400" y="2057400"/>
            <a:ext cx="4953000" cy="42205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98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surprise</a:t>
            </a:r>
            <a:endParaRPr lang="en-US" dirty="0"/>
          </a:p>
        </p:txBody>
      </p:sp>
      <p:pic>
        <p:nvPicPr>
          <p:cNvPr id="8" name="MSSN00767A0000[1].wav">
            <a:hlinkClick r:id="" action="ppaction://media"/>
          </p:cNvPr>
          <p:cNvPicPr>
            <a:picLocks noGrp="1" noRot="1" noChangeAspect="1"/>
          </p:cNvPicPr>
          <p:nvPr>
            <p:ph sz="quarter" idx="1"/>
            <a:wavAudioFile r:embed="rId1" name="MSSN00767A0000[1].wav"/>
          </p:nvPr>
        </p:nvPicPr>
        <p:blipFill>
          <a:blip r:embed="rId3"/>
          <a:stretch>
            <a:fillRect/>
          </a:stretch>
        </p:blipFill>
        <p:spPr>
          <a:xfrm>
            <a:off x="4537075" y="3695700"/>
            <a:ext cx="304800" cy="304800"/>
          </a:xfrm>
          <a:prstGeom prst="rect">
            <a:avLst/>
          </a:prstGeom>
        </p:spPr>
      </p:pic>
      <p:pic>
        <p:nvPicPr>
          <p:cNvPr id="24578" name="Picture 2" descr="C:\Documents and Settings\User\Local Settings\Temporary Internet Files\Content.IE5\CGBQZH4E\MCPE06548_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914400"/>
            <a:ext cx="2624176" cy="4888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5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Dur</a:t>
            </a:r>
            <a:r>
              <a:rPr lang="en-US" dirty="0" smtClean="0"/>
              <a:t> (e)</a:t>
            </a:r>
            <a:endParaRPr lang="en-US" dirty="0"/>
          </a:p>
        </p:txBody>
      </p:sp>
      <p:pic>
        <p:nvPicPr>
          <p:cNvPr id="26626" name="Picture 2" descr="C:\Documents and Settings\User\Local Settings\Temporary Internet Files\Content.IE5\IT1UCR92\MCj040815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600200"/>
            <a:ext cx="3745852" cy="2603500"/>
          </a:xfrm>
          <a:prstGeom prst="rect">
            <a:avLst/>
          </a:prstGeom>
          <a:noFill/>
        </p:spPr>
      </p:pic>
      <p:pic>
        <p:nvPicPr>
          <p:cNvPr id="6" name="MSj00974930000[1].wav">
            <a:hlinkClick r:id="" action="ppaction://media"/>
          </p:cNvPr>
          <p:cNvPicPr>
            <a:picLocks noGrp="1" noRot="1" noChangeAspect="1"/>
          </p:cNvPicPr>
          <p:nvPr>
            <p:ph sz="quarter" idx="1"/>
            <a:wavAudioFile r:embed="rId1" name="MSj00974930000[1].wav"/>
          </p:nvPr>
        </p:nvPicPr>
        <p:blipFill>
          <a:blip r:embed="rId4"/>
          <a:stretch>
            <a:fillRect/>
          </a:stretch>
        </p:blipFill>
        <p:spPr>
          <a:xfrm>
            <a:off x="6400800" y="3962400"/>
            <a:ext cx="304800" cy="304800"/>
          </a:xfrm>
          <a:prstGeom prst="rect">
            <a:avLst/>
          </a:prstGeom>
        </p:spPr>
      </p:pic>
      <p:pic>
        <p:nvPicPr>
          <p:cNvPr id="26627" name="Picture 3" descr="C:\Documents and Settings\User\Local Settings\Temporary Internet Files\Content.IE5\9U18UMFL\MCj0232133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0" y="1600200"/>
            <a:ext cx="3657600" cy="3753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27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travail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 descr="C:\Documents and Settings\User\Local Settings\Temporary Internet Files\Content.IE5\OXTX9UWF\MCj041220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057400"/>
            <a:ext cx="4294187" cy="36443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Tôt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 descr="C:\Documents and Settings\User\Local Settings\Temporary Internet Files\Content.IE5\3E7SMMXU\MCj023404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524000"/>
            <a:ext cx="4909428" cy="40755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477962"/>
          </a:xfrm>
        </p:spPr>
        <p:txBody>
          <a:bodyPr>
            <a:normAutofit/>
          </a:bodyPr>
          <a:lstStyle/>
          <a:p>
            <a:r>
              <a:rPr lang="en-US" dirty="0" err="1" smtClean="0"/>
              <a:t>Plein</a:t>
            </a:r>
            <a:r>
              <a:rPr lang="en-US" dirty="0" smtClean="0"/>
              <a:t> (e)</a:t>
            </a:r>
            <a:br>
              <a:rPr lang="en-US" dirty="0" smtClean="0"/>
            </a:br>
            <a:r>
              <a:rPr lang="en-US" dirty="0" smtClean="0"/>
              <a:t>Les vases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pleines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1" name="Picture 3" descr="C:\Documents and Settings\User\Local Settings\Temporary Internet Files\Content.IE5\3E7SMMXU\MCj043218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057400"/>
            <a:ext cx="4273550" cy="4273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6172200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Nettoyer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 descr="C:\Documents and Settings\User\Local Settings\Temporary Internet Files\Content.IE5\OXTX9UWF\MCj0131785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981200"/>
            <a:ext cx="5698731" cy="4261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Faire du cheval</a:t>
            </a:r>
            <a:endParaRPr lang="en-US" dirty="0"/>
          </a:p>
        </p:txBody>
      </p:sp>
      <p:pic>
        <p:nvPicPr>
          <p:cNvPr id="6" name="MSj03884620000[1].wav">
            <a:hlinkClick r:id="" action="ppaction://media"/>
          </p:cNvPr>
          <p:cNvPicPr>
            <a:picLocks noGrp="1" noRot="1" noChangeAspect="1"/>
          </p:cNvPicPr>
          <p:nvPr>
            <p:ph sz="quarter"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537075" y="3695700"/>
            <a:ext cx="304800" cy="304800"/>
          </a:xfrm>
          <a:prstGeom prst="rect">
            <a:avLst/>
          </a:prstGeom>
        </p:spPr>
      </p:pic>
      <p:pic>
        <p:nvPicPr>
          <p:cNvPr id="29699" name="Picture 3" descr="C:\Documents and Settings\User\Local Settings\Temporary Internet Files\Content.IE5\IT1UCR92\MCj0197909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1066800"/>
            <a:ext cx="6553200" cy="4911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843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90600" y="304800"/>
            <a:ext cx="8229600" cy="1143000"/>
          </a:xfrm>
        </p:spPr>
        <p:txBody>
          <a:bodyPr/>
          <a:lstStyle/>
          <a:p>
            <a:r>
              <a:rPr lang="en-US" dirty="0" smtClean="0"/>
              <a:t>			</a:t>
            </a:r>
            <a:r>
              <a:rPr lang="en-US" dirty="0" err="1" smtClean="0"/>
              <a:t>Une</a:t>
            </a:r>
            <a:r>
              <a:rPr lang="en-US" dirty="0" smtClean="0"/>
              <a:t> carte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Documents and Settings\User\Local Settings\Temporary Internet Files\Content.IE5\XBXO9JS2\MCj041245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52400"/>
            <a:ext cx="2980861" cy="6474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Goûter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C:\Documents and Settings\User\Local Settings\Temporary Internet Files\Content.IE5\3E7SMMXU\MCj041743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143000"/>
            <a:ext cx="4277563" cy="4466551"/>
          </a:xfrm>
          <a:prstGeom prst="rect">
            <a:avLst/>
          </a:prstGeom>
          <a:noFill/>
        </p:spPr>
      </p:pic>
      <p:pic>
        <p:nvPicPr>
          <p:cNvPr id="32774" name="Picture 6" descr="C:\Documents and Settings\User\Local Settings\Temporary Internet Files\Content.IE5\IT1UCR92\MCj0436911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200400"/>
            <a:ext cx="1714500" cy="1714500"/>
          </a:xfrm>
          <a:prstGeom prst="rect">
            <a:avLst/>
          </a:prstGeom>
          <a:noFill/>
        </p:spPr>
      </p:pic>
      <p:pic>
        <p:nvPicPr>
          <p:cNvPr id="32775" name="Picture 7" descr="C:\Documents and Settings\User\Local Settings\Temporary Internet Files\Content.IE5\IT1UCR92\MCj0436911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3276600"/>
            <a:ext cx="1714500" cy="1714500"/>
          </a:xfrm>
          <a:prstGeom prst="rect">
            <a:avLst/>
          </a:prstGeom>
          <a:noFill/>
        </p:spPr>
      </p:pic>
      <p:pic>
        <p:nvPicPr>
          <p:cNvPr id="32776" name="Picture 8" descr="C:\Documents and Settings\User\Local Settings\Temporary Internet Files\Content.IE5\IT1UCR92\MCj0436911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3657600"/>
            <a:ext cx="1714500" cy="1714500"/>
          </a:xfrm>
          <a:prstGeom prst="rect">
            <a:avLst/>
          </a:prstGeom>
          <a:noFill/>
        </p:spPr>
      </p:pic>
      <p:pic>
        <p:nvPicPr>
          <p:cNvPr id="32777" name="Picture 9" descr="C:\Documents and Settings\User\Local Settings\Temporary Internet Files\Content.IE5\IT1UCR92\MCj0436911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32004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Nourrir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7" name="Picture 3" descr="C:\Documents and Settings\User\Local Settings\Temporary Internet Files\Content.IE5\CGBQZH4E\MCj023751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447800"/>
            <a:ext cx="5560337" cy="4595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Un message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Documents and Settings\User\Local Settings\Temporary Internet Files\Content.IE5\3E7SMMXU\MCj042607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828800"/>
            <a:ext cx="3892550" cy="3449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journal</a:t>
            </a:r>
            <a:endParaRPr lang="en-US" dirty="0"/>
          </a:p>
        </p:txBody>
      </p:sp>
      <p:pic>
        <p:nvPicPr>
          <p:cNvPr id="4" name="Picture 2" descr="C:\Documents and Settings\User\Local Settings\Temporary Internet Files\Content.IE5\9U18UMFL\MCj042606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00200"/>
            <a:ext cx="3519487" cy="3393146"/>
          </a:xfrm>
          <a:prstGeom prst="rect">
            <a:avLst/>
          </a:prstGeom>
          <a:noFill/>
        </p:spPr>
      </p:pic>
      <p:pic>
        <p:nvPicPr>
          <p:cNvPr id="5" name="Picture 3" descr="C:\Documents and Settings\User\Local Settings\Temporary Internet Files\Content.IE5\CABYR8GG\MCj04122520000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219200"/>
            <a:ext cx="3303588" cy="51515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roman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Documents and Settings\User\Local Settings\Temporary Internet Files\Content.IE5\3E7SMMXU\MCj043981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2057400"/>
            <a:ext cx="358140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magazine / </a:t>
            </a:r>
            <a:r>
              <a:rPr lang="en-US" dirty="0" err="1" smtClean="0"/>
              <a:t>une</a:t>
            </a:r>
            <a:r>
              <a:rPr lang="en-US" dirty="0" smtClean="0"/>
              <a:t> revue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2" name="Picture 4" descr="C:\Documents and Settings\User\Local Settings\Temporary Internet Files\Content.IE5\3E7SMMXU\MCj036571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622085"/>
            <a:ext cx="4917339" cy="47408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bande</a:t>
            </a:r>
            <a:r>
              <a:rPr lang="en-US" dirty="0" smtClean="0"/>
              <a:t> </a:t>
            </a:r>
            <a:r>
              <a:rPr lang="en-US" dirty="0" err="1" smtClean="0"/>
              <a:t>dessinée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Documents and Settings\User\Local Settings\Temporary Internet Files\Content.IE5\XBXO9JS2\MCj027966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9487" y="2528316"/>
            <a:ext cx="1805026" cy="1801368"/>
          </a:xfrm>
          <a:prstGeom prst="rect">
            <a:avLst/>
          </a:prstGeom>
          <a:noFill/>
        </p:spPr>
      </p:pic>
      <p:pic>
        <p:nvPicPr>
          <p:cNvPr id="2052" name="Picture 4" descr="archi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600200"/>
            <a:ext cx="4724400" cy="46889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ferme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7" name="Picture 3" descr="C:\Documents and Settings\User\Local Settings\Temporary Internet Files\Content.IE5\CGBQZH4E\MCj028735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2362200"/>
            <a:ext cx="3379961" cy="3669672"/>
          </a:xfrm>
          <a:prstGeom prst="rect">
            <a:avLst/>
          </a:prstGeom>
          <a:noFill/>
        </p:spPr>
      </p:pic>
      <p:pic>
        <p:nvPicPr>
          <p:cNvPr id="11269" name="Picture 5" descr="http://toxtown.nlm.nih.gov/text_version/print/far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1150" y="1600200"/>
            <a:ext cx="869285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166</TotalTime>
  <Words>73</Words>
  <Application>Microsoft Office PowerPoint</Application>
  <PresentationFormat>On-screen Show (4:3)</PresentationFormat>
  <Paragraphs>31</Paragraphs>
  <Slides>31</Slides>
  <Notes>0</Notes>
  <HiddenSlides>0</HiddenSlides>
  <MMClips>11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Median</vt:lpstr>
      <vt:lpstr>Le vocabulaire du lecon B</vt:lpstr>
      <vt:lpstr>Une lettre</vt:lpstr>
      <vt:lpstr>   Une carte     </vt:lpstr>
      <vt:lpstr> Un message</vt:lpstr>
      <vt:lpstr>Un journal</vt:lpstr>
      <vt:lpstr>Un roman</vt:lpstr>
      <vt:lpstr>Un magazine / une revue</vt:lpstr>
      <vt:lpstr>Une bande dessinée</vt:lpstr>
      <vt:lpstr>Une ferme</vt:lpstr>
      <vt:lpstr>Une grange</vt:lpstr>
      <vt:lpstr>Un champ</vt:lpstr>
      <vt:lpstr>Un dindon</vt:lpstr>
      <vt:lpstr>Un lapin</vt:lpstr>
      <vt:lpstr>Un coq</vt:lpstr>
      <vt:lpstr>Une vache</vt:lpstr>
      <vt:lpstr>Un chèvre</vt:lpstr>
      <vt:lpstr>Une poule</vt:lpstr>
      <vt:lpstr>Un mouton</vt:lpstr>
      <vt:lpstr>Un canard</vt:lpstr>
      <vt:lpstr>Un cochon</vt:lpstr>
      <vt:lpstr>Un cheval (les chevaux)</vt:lpstr>
      <vt:lpstr>Une surprise</vt:lpstr>
      <vt:lpstr>Dur (e)</vt:lpstr>
      <vt:lpstr>Le travail</vt:lpstr>
      <vt:lpstr>Tôt</vt:lpstr>
      <vt:lpstr>Plein (e) Les vases sont pleines.</vt:lpstr>
      <vt:lpstr>Les verbes</vt:lpstr>
      <vt:lpstr>Nettoyer</vt:lpstr>
      <vt:lpstr>Faire du cheval</vt:lpstr>
      <vt:lpstr>Goûter</vt:lpstr>
      <vt:lpstr>Nourrir</vt:lpstr>
    </vt:vector>
  </TitlesOfParts>
  <Company>Scarsdale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vocabulaire du lecon B</dc:title>
  <dc:creator>User</dc:creator>
  <cp:lastModifiedBy>User</cp:lastModifiedBy>
  <cp:revision>2</cp:revision>
  <dcterms:created xsi:type="dcterms:W3CDTF">2009-01-08T15:43:00Z</dcterms:created>
  <dcterms:modified xsi:type="dcterms:W3CDTF">2009-01-08T18:29:40Z</dcterms:modified>
</cp:coreProperties>
</file>